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7" r:id="rId3"/>
    <p:sldId id="260" r:id="rId4"/>
    <p:sldId id="262" r:id="rId5"/>
    <p:sldId id="261" r:id="rId6"/>
    <p:sldId id="269" r:id="rId7"/>
    <p:sldId id="258" r:id="rId8"/>
    <p:sldId id="263" r:id="rId9"/>
    <p:sldId id="264" r:id="rId10"/>
    <p:sldId id="265" r:id="rId11"/>
    <p:sldId id="259" r:id="rId12"/>
    <p:sldId id="266" r:id="rId13"/>
    <p:sldId id="268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0000"/>
    <a:srgbClr val="33CCFF"/>
    <a:srgbClr val="FF00FF"/>
    <a:srgbClr val="66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12C9FF-C224-4125-A7D7-EB46EA2AE51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9096F-B04A-4C3F-959B-A360F9864DD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4BE834-50FC-4895-B45F-8D74F6E565B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455A26-3AA3-410E-B037-DB18FDB724A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7CCCFF-7133-43BA-987D-4592E13F68F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8A052E-7F9F-4F6C-870B-B054775A692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6E1DBE-2C0A-4C50-8AB2-17CDE8CD595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77C205-B432-4CF8-9DFE-34B03B3EE54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811404-B95D-47F5-A048-F66BEE00776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B14DE3-7A32-412E-8C4B-47E943D079F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CB74B1-71D9-44D6-857D-567C3E8C41D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133A41F-99F1-41EF-BD58-1341F4C294A7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user\&#1056;&#1072;&#1073;&#1086;&#1095;&#1080;&#1081;%20&#1089;&#1090;&#1086;&#1083;\4%20&#1082;&#1083;&#1072;&#1089;&#1089;\&#1083;&#1086;&#1075;&#1080;&#1082;&#1072;\8%20&#1079;&#1072;&#1085;&#1103;&#1090;&#1080;&#1077;\04%20&#1044;&#1086;&#1088;&#1086;&#1078;&#1082;&#1072;%204.wma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587001" y="457200"/>
            <a:ext cx="7739811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lang="ru-RU" sz="2800" b="1" i="1" dirty="0" smtClean="0"/>
          </a:p>
          <a:p>
            <a:pPr algn="ctr"/>
            <a:endParaRPr lang="ru-RU" sz="2800" b="1" i="1" dirty="0" smtClean="0"/>
          </a:p>
          <a:p>
            <a:pPr algn="ctr"/>
            <a:endParaRPr lang="ru-RU" sz="2800" b="1" i="1" dirty="0"/>
          </a:p>
          <a:p>
            <a:pPr algn="ctr"/>
            <a:r>
              <a:rPr lang="ru-RU" sz="3600" b="1" i="1" dirty="0">
                <a:solidFill>
                  <a:srgbClr val="C00000"/>
                </a:solidFill>
              </a:rPr>
              <a:t>Задания по развитию </a:t>
            </a:r>
          </a:p>
          <a:p>
            <a:pPr algn="ctr"/>
            <a:r>
              <a:rPr lang="ru-RU" sz="3600" b="1" i="1" dirty="0">
                <a:solidFill>
                  <a:srgbClr val="C00000"/>
                </a:solidFill>
              </a:rPr>
              <a:t>познавательных способностей</a:t>
            </a:r>
          </a:p>
          <a:p>
            <a:pPr algn="ctr"/>
            <a:endParaRPr lang="ru-RU" sz="2800" b="1" dirty="0"/>
          </a:p>
          <a:p>
            <a:pPr algn="ctr"/>
            <a:r>
              <a:rPr lang="ru-RU" sz="2800" b="1" dirty="0"/>
              <a:t>4 класс</a:t>
            </a:r>
          </a:p>
          <a:p>
            <a:pPr algn="ctr"/>
            <a:r>
              <a:rPr lang="ru-RU" sz="2800" b="1" dirty="0"/>
              <a:t>8 занятие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lum bright="-42000" contrast="60000"/>
          </a:blip>
          <a:srcRect l="14626" t="3636" r="19125" b="85051"/>
          <a:stretch>
            <a:fillRect/>
          </a:stretch>
        </p:blipFill>
        <p:spPr bwMode="auto">
          <a:xfrm>
            <a:off x="152400" y="304800"/>
            <a:ext cx="8763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>
            <a:lum bright="-36000" contrast="90000"/>
          </a:blip>
          <a:srcRect l="30856" t="60274" r="31914" b="20322"/>
          <a:stretch>
            <a:fillRect/>
          </a:stretch>
        </p:blipFill>
        <p:spPr bwMode="auto">
          <a:xfrm>
            <a:off x="1828800" y="2362200"/>
            <a:ext cx="51054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Oval 6"/>
          <p:cNvSpPr>
            <a:spLocks noChangeArrowheads="1"/>
          </p:cNvSpPr>
          <p:nvPr/>
        </p:nvSpPr>
        <p:spPr bwMode="auto">
          <a:xfrm>
            <a:off x="2209800" y="5638800"/>
            <a:ext cx="457200" cy="457200"/>
          </a:xfrm>
          <a:prstGeom prst="ellipse">
            <a:avLst/>
          </a:prstGeom>
          <a:solidFill>
            <a:srgbClr val="33CCFF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7" name="Oval 7"/>
          <p:cNvSpPr>
            <a:spLocks noChangeArrowheads="1"/>
          </p:cNvSpPr>
          <p:nvPr/>
        </p:nvSpPr>
        <p:spPr bwMode="auto">
          <a:xfrm>
            <a:off x="5486400" y="3810000"/>
            <a:ext cx="457200" cy="457200"/>
          </a:xfrm>
          <a:prstGeom prst="ellipse">
            <a:avLst/>
          </a:prstGeom>
          <a:solidFill>
            <a:srgbClr val="33CCFF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8" name="Oval 8"/>
          <p:cNvSpPr>
            <a:spLocks noChangeArrowheads="1"/>
          </p:cNvSpPr>
          <p:nvPr/>
        </p:nvSpPr>
        <p:spPr bwMode="auto">
          <a:xfrm>
            <a:off x="2209800" y="4495800"/>
            <a:ext cx="457200" cy="457200"/>
          </a:xfrm>
          <a:prstGeom prst="ellipse">
            <a:avLst/>
          </a:prstGeom>
          <a:solidFill>
            <a:srgbClr val="FF00FF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9" name="Oval 9"/>
          <p:cNvSpPr>
            <a:spLocks noChangeArrowheads="1"/>
          </p:cNvSpPr>
          <p:nvPr/>
        </p:nvSpPr>
        <p:spPr bwMode="auto">
          <a:xfrm>
            <a:off x="3505200" y="4495800"/>
            <a:ext cx="457200" cy="457200"/>
          </a:xfrm>
          <a:prstGeom prst="ellipse">
            <a:avLst/>
          </a:prstGeom>
          <a:solidFill>
            <a:srgbClr val="FF00FF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5130" name="Picture 10" descr="00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2057400"/>
            <a:ext cx="1524000" cy="1031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51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>
            <a:lum bright="-42000" contrast="66000"/>
          </a:blip>
          <a:srcRect l="13422" t="31516" r="6047" b="53552"/>
          <a:stretch>
            <a:fillRect/>
          </a:stretch>
        </p:blipFill>
        <p:spPr bwMode="auto">
          <a:xfrm>
            <a:off x="228600" y="381000"/>
            <a:ext cx="86106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381000" y="2667000"/>
            <a:ext cx="3432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/>
              <a:t>ПОДСНЕЖНИКИ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3200400" y="3200400"/>
            <a:ext cx="7239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/>
              <a:t>КИ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3733800" y="3200400"/>
            <a:ext cx="7937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/>
              <a:t>НО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3810000" y="3733800"/>
            <a:ext cx="7937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/>
              <a:t>НО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419600" y="3733800"/>
            <a:ext cx="749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/>
              <a:t>РА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4495800" y="4191000"/>
            <a:ext cx="749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/>
              <a:t>РА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5105400" y="4191000"/>
            <a:ext cx="1333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/>
              <a:t>БОТА</a:t>
            </a: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5791200" y="4724400"/>
            <a:ext cx="7254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/>
              <a:t>ТА</a:t>
            </a:r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6400800" y="4724400"/>
            <a:ext cx="1063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/>
              <a:t>БОР</a:t>
            </a:r>
          </a:p>
        </p:txBody>
      </p:sp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6477000" y="5257800"/>
            <a:ext cx="1063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/>
              <a:t>БОР</a:t>
            </a:r>
          </a:p>
        </p:txBody>
      </p:sp>
      <p:sp>
        <p:nvSpPr>
          <p:cNvPr id="8208" name="Text Box 16"/>
          <p:cNvSpPr txBox="1">
            <a:spLocks noChangeArrowheads="1"/>
          </p:cNvSpPr>
          <p:nvPr/>
        </p:nvSpPr>
        <p:spPr bwMode="auto">
          <a:xfrm>
            <a:off x="7391400" y="5257800"/>
            <a:ext cx="971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/>
              <a:t>ТИК</a:t>
            </a:r>
          </a:p>
        </p:txBody>
      </p:sp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3200400" y="2590800"/>
            <a:ext cx="609600" cy="12192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8210" name="Rectangle 18"/>
          <p:cNvSpPr>
            <a:spLocks noChangeArrowheads="1"/>
          </p:cNvSpPr>
          <p:nvPr/>
        </p:nvSpPr>
        <p:spPr bwMode="auto">
          <a:xfrm>
            <a:off x="3810000" y="3200400"/>
            <a:ext cx="685800" cy="12192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8211" name="Rectangle 19"/>
          <p:cNvSpPr>
            <a:spLocks noChangeArrowheads="1"/>
          </p:cNvSpPr>
          <p:nvPr/>
        </p:nvSpPr>
        <p:spPr bwMode="auto">
          <a:xfrm>
            <a:off x="4495800" y="3657600"/>
            <a:ext cx="685800" cy="12192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8212" name="Rectangle 20"/>
          <p:cNvSpPr>
            <a:spLocks noChangeArrowheads="1"/>
          </p:cNvSpPr>
          <p:nvPr/>
        </p:nvSpPr>
        <p:spPr bwMode="auto">
          <a:xfrm>
            <a:off x="5791200" y="4114800"/>
            <a:ext cx="685800" cy="12192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8213" name="Rectangle 21"/>
          <p:cNvSpPr>
            <a:spLocks noChangeArrowheads="1"/>
          </p:cNvSpPr>
          <p:nvPr/>
        </p:nvSpPr>
        <p:spPr bwMode="auto">
          <a:xfrm>
            <a:off x="6477000" y="4724400"/>
            <a:ext cx="990600" cy="12192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8214" name="Rectangle 22"/>
          <p:cNvSpPr>
            <a:spLocks noChangeArrowheads="1"/>
          </p:cNvSpPr>
          <p:nvPr/>
        </p:nvSpPr>
        <p:spPr bwMode="auto">
          <a:xfrm>
            <a:off x="6705600" y="228600"/>
            <a:ext cx="19050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8216" name="Picture 24" descr="Анимашки Цветы"/>
          <p:cNvPicPr>
            <a:picLocks noChangeAspect="1" noChangeArrowheads="1" noCrop="1"/>
          </p:cNvPicPr>
          <p:nvPr/>
        </p:nvPicPr>
        <p:blipFill>
          <a:blip r:embed="rId3" cstate="print">
            <a:lum bright="-12000"/>
          </a:blip>
          <a:srcRect/>
          <a:stretch>
            <a:fillRect/>
          </a:stretch>
        </p:blipFill>
        <p:spPr bwMode="auto">
          <a:xfrm>
            <a:off x="685800" y="3886200"/>
            <a:ext cx="1828800" cy="1657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  <p:bldP spid="8199" grpId="0"/>
      <p:bldP spid="8200" grpId="0"/>
      <p:bldP spid="8201" grpId="0"/>
      <p:bldP spid="8202" grpId="0"/>
      <p:bldP spid="8203" grpId="0"/>
      <p:bldP spid="8204" grpId="0"/>
      <p:bldP spid="8205" grpId="0"/>
      <p:bldP spid="8206" grpId="0"/>
      <p:bldP spid="8207" grpId="0"/>
      <p:bldP spid="8208" grpId="0"/>
      <p:bldP spid="8209" grpId="0" animBg="1"/>
      <p:bldP spid="8210" grpId="0" animBg="1"/>
      <p:bldP spid="8211" grpId="0" animBg="1"/>
      <p:bldP spid="8212" grpId="0" animBg="1"/>
      <p:bldP spid="82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>
            <a:lum bright="-42000" contrast="60000"/>
          </a:blip>
          <a:srcRect l="13954" t="46060" r="22652" b="30910"/>
          <a:stretch>
            <a:fillRect/>
          </a:stretch>
        </p:blipFill>
        <p:spPr bwMode="auto">
          <a:xfrm>
            <a:off x="0" y="76200"/>
            <a:ext cx="9067800" cy="455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 cstate="print">
            <a:lum bright="-66000" contrast="90000"/>
          </a:blip>
          <a:srcRect l="76518" t="46060" r="6047" b="42543"/>
          <a:stretch>
            <a:fillRect/>
          </a:stretch>
        </p:blipFill>
        <p:spPr bwMode="auto">
          <a:xfrm>
            <a:off x="990600" y="4267200"/>
            <a:ext cx="2743200" cy="248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2" cstate="print">
            <a:lum bright="-48000" contrast="66000"/>
          </a:blip>
          <a:srcRect l="70706" t="57457" r="6877" b="32347"/>
          <a:stretch>
            <a:fillRect/>
          </a:stretch>
        </p:blipFill>
        <p:spPr bwMode="auto">
          <a:xfrm>
            <a:off x="4495800" y="4267200"/>
            <a:ext cx="3810000" cy="239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8001000" y="2438400"/>
            <a:ext cx="11430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8229600" y="2971800"/>
            <a:ext cx="9144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7772400" y="3581400"/>
            <a:ext cx="1371600" cy="990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8839200" y="1524000"/>
            <a:ext cx="3048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51" name="AutoShape 11"/>
          <p:cNvSpPr>
            <a:spLocks/>
          </p:cNvSpPr>
          <p:nvPr/>
        </p:nvSpPr>
        <p:spPr bwMode="auto">
          <a:xfrm>
            <a:off x="762000" y="914400"/>
            <a:ext cx="228600" cy="2057400"/>
          </a:xfrm>
          <a:prstGeom prst="leftBracket">
            <a:avLst>
              <a:gd name="adj" fmla="val 75000"/>
            </a:avLst>
          </a:prstGeom>
          <a:noFill/>
          <a:ln w="38100">
            <a:solidFill>
              <a:srgbClr val="FF0000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52" name="AutoShape 12"/>
          <p:cNvSpPr>
            <a:spLocks/>
          </p:cNvSpPr>
          <p:nvPr/>
        </p:nvSpPr>
        <p:spPr bwMode="auto">
          <a:xfrm>
            <a:off x="609600" y="1219200"/>
            <a:ext cx="381000" cy="2438400"/>
          </a:xfrm>
          <a:prstGeom prst="leftBracket">
            <a:avLst>
              <a:gd name="adj" fmla="val 53333"/>
            </a:avLst>
          </a:prstGeom>
          <a:noFill/>
          <a:ln w="38100">
            <a:solidFill>
              <a:schemeClr val="accent2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53" name="AutoShape 13"/>
          <p:cNvSpPr>
            <a:spLocks/>
          </p:cNvSpPr>
          <p:nvPr/>
        </p:nvSpPr>
        <p:spPr bwMode="auto">
          <a:xfrm>
            <a:off x="609600" y="1219200"/>
            <a:ext cx="304800" cy="685800"/>
          </a:xfrm>
          <a:prstGeom prst="leftBracket">
            <a:avLst>
              <a:gd name="adj" fmla="val 18750"/>
            </a:avLst>
          </a:prstGeom>
          <a:noFill/>
          <a:ln w="38100">
            <a:solidFill>
              <a:schemeClr val="accent2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54" name="AutoShape 14"/>
          <p:cNvSpPr>
            <a:spLocks/>
          </p:cNvSpPr>
          <p:nvPr/>
        </p:nvSpPr>
        <p:spPr bwMode="auto">
          <a:xfrm>
            <a:off x="304800" y="3276600"/>
            <a:ext cx="685800" cy="685800"/>
          </a:xfrm>
          <a:prstGeom prst="leftBracket">
            <a:avLst>
              <a:gd name="adj" fmla="val 8333"/>
            </a:avLst>
          </a:prstGeom>
          <a:noFill/>
          <a:ln w="38100">
            <a:solidFill>
              <a:srgbClr val="008000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1" grpId="0" animBg="1"/>
      <p:bldP spid="10252" grpId="0" animBg="1"/>
      <p:bldP spid="10253" grpId="0" animBg="1"/>
      <p:bldP spid="1025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 cstate="print">
            <a:lum bright="-42000" contrast="60000"/>
          </a:blip>
          <a:srcRect l="13422" t="67879" r="4369" b="20544"/>
          <a:stretch>
            <a:fillRect/>
          </a:stretch>
        </p:blipFill>
        <p:spPr bwMode="auto">
          <a:xfrm>
            <a:off x="152400" y="152400"/>
            <a:ext cx="89916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 cstate="print">
            <a:lum bright="-48000" contrast="66000"/>
          </a:blip>
          <a:srcRect l="14021" t="5000" r="2303" b="80000"/>
          <a:stretch>
            <a:fillRect/>
          </a:stretch>
        </p:blipFill>
        <p:spPr bwMode="auto">
          <a:xfrm>
            <a:off x="152400" y="4143375"/>
            <a:ext cx="8686800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2" cstate="print">
            <a:lum bright="-42000" contrast="60000"/>
          </a:blip>
          <a:srcRect l="13422" t="80463" r="4369" b="11516"/>
          <a:stretch>
            <a:fillRect/>
          </a:stretch>
        </p:blipFill>
        <p:spPr bwMode="auto">
          <a:xfrm>
            <a:off x="152400" y="2590800"/>
            <a:ext cx="8991600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4724400" y="1524000"/>
            <a:ext cx="1066800" cy="533400"/>
          </a:xfrm>
          <a:prstGeom prst="rect">
            <a:avLst/>
          </a:prstGeom>
          <a:noFill/>
          <a:ln w="76200" cap="rnd">
            <a:solidFill>
              <a:srgbClr val="FF00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1752600" y="3429000"/>
            <a:ext cx="1066800" cy="533400"/>
          </a:xfrm>
          <a:prstGeom prst="rect">
            <a:avLst/>
          </a:prstGeom>
          <a:noFill/>
          <a:ln w="76200" cap="rnd">
            <a:solidFill>
              <a:srgbClr val="FF00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6324600" y="5486400"/>
            <a:ext cx="1066800" cy="533400"/>
          </a:xfrm>
          <a:prstGeom prst="rect">
            <a:avLst/>
          </a:prstGeom>
          <a:noFill/>
          <a:ln w="76200" cap="rnd">
            <a:solidFill>
              <a:srgbClr val="FF00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animBg="1"/>
      <p:bldP spid="9224" grpId="0" animBg="1"/>
      <p:bldP spid="92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a0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914400"/>
            <a:ext cx="1295400" cy="1295400"/>
          </a:xfrm>
          <a:prstGeom prst="rect">
            <a:avLst/>
          </a:prstGeom>
          <a:noFill/>
        </p:spPr>
      </p:pic>
      <p:pic>
        <p:nvPicPr>
          <p:cNvPr id="17413" name="Picture 5" descr="a0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914400"/>
            <a:ext cx="1295400" cy="1295400"/>
          </a:xfrm>
          <a:prstGeom prst="rect">
            <a:avLst/>
          </a:prstGeom>
          <a:noFill/>
        </p:spPr>
      </p:pic>
      <p:pic>
        <p:nvPicPr>
          <p:cNvPr id="17414" name="Picture 6" descr="006b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200" y="533400"/>
            <a:ext cx="3124200" cy="2479675"/>
          </a:xfrm>
          <a:prstGeom prst="rect">
            <a:avLst/>
          </a:prstGeom>
          <a:noFill/>
        </p:spPr>
      </p:pic>
      <p:pic>
        <p:nvPicPr>
          <p:cNvPr id="17415" name="Picture 7" descr="006b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276600"/>
            <a:ext cx="3657600" cy="2901950"/>
          </a:xfrm>
          <a:prstGeom prst="rect">
            <a:avLst/>
          </a:prstGeom>
          <a:noFill/>
        </p:spPr>
      </p:pic>
      <p:pic>
        <p:nvPicPr>
          <p:cNvPr id="17416" name="Picture 8" descr="006b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3200400"/>
            <a:ext cx="3581400" cy="2841625"/>
          </a:xfrm>
          <a:prstGeom prst="rect">
            <a:avLst/>
          </a:prstGeom>
          <a:noFill/>
        </p:spPr>
      </p:pic>
      <p:pic>
        <p:nvPicPr>
          <p:cNvPr id="17417" name="04 Дорожка 4.wma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5800" y="6324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4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1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2" cstate="print">
            <a:lum bright="-42000" contrast="72000"/>
          </a:blip>
          <a:srcRect l="14021" t="18333" r="22882" b="63333"/>
          <a:stretch>
            <a:fillRect/>
          </a:stretch>
        </p:blipFill>
        <p:spPr bwMode="auto">
          <a:xfrm>
            <a:off x="0" y="527050"/>
            <a:ext cx="86868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4495800" y="1524000"/>
            <a:ext cx="457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58" name="Rectangle 14"/>
          <p:cNvSpPr>
            <a:spLocks noChangeArrowheads="1"/>
          </p:cNvSpPr>
          <p:nvPr/>
        </p:nvSpPr>
        <p:spPr bwMode="auto">
          <a:xfrm>
            <a:off x="5029200" y="1524000"/>
            <a:ext cx="457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59" name="Rectangle 15"/>
          <p:cNvSpPr>
            <a:spLocks noChangeArrowheads="1"/>
          </p:cNvSpPr>
          <p:nvPr/>
        </p:nvSpPr>
        <p:spPr bwMode="auto">
          <a:xfrm>
            <a:off x="4495800" y="2057400"/>
            <a:ext cx="457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5029200" y="2057400"/>
            <a:ext cx="457200" cy="533400"/>
          </a:xfrm>
          <a:prstGeom prst="rect">
            <a:avLst/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5029200" y="2590800"/>
            <a:ext cx="457200" cy="533400"/>
          </a:xfrm>
          <a:prstGeom prst="rect">
            <a:avLst/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62" name="Rectangle 18"/>
          <p:cNvSpPr>
            <a:spLocks noChangeArrowheads="1"/>
          </p:cNvSpPr>
          <p:nvPr/>
        </p:nvSpPr>
        <p:spPr bwMode="auto">
          <a:xfrm>
            <a:off x="5562600" y="2590800"/>
            <a:ext cx="457200" cy="533400"/>
          </a:xfrm>
          <a:prstGeom prst="rect">
            <a:avLst/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63" name="Rectangle 19"/>
          <p:cNvSpPr>
            <a:spLocks noChangeArrowheads="1"/>
          </p:cNvSpPr>
          <p:nvPr/>
        </p:nvSpPr>
        <p:spPr bwMode="auto">
          <a:xfrm>
            <a:off x="4495800" y="2590800"/>
            <a:ext cx="457200" cy="533400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64" name="Rectangle 20"/>
          <p:cNvSpPr>
            <a:spLocks noChangeArrowheads="1"/>
          </p:cNvSpPr>
          <p:nvPr/>
        </p:nvSpPr>
        <p:spPr bwMode="auto">
          <a:xfrm>
            <a:off x="4495800" y="3124200"/>
            <a:ext cx="457200" cy="533400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65" name="Rectangle 21"/>
          <p:cNvSpPr>
            <a:spLocks noChangeArrowheads="1"/>
          </p:cNvSpPr>
          <p:nvPr/>
        </p:nvSpPr>
        <p:spPr bwMode="auto">
          <a:xfrm>
            <a:off x="5029200" y="3124200"/>
            <a:ext cx="457200" cy="533400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66" name="Rectangle 22"/>
          <p:cNvSpPr>
            <a:spLocks noChangeArrowheads="1"/>
          </p:cNvSpPr>
          <p:nvPr/>
        </p:nvSpPr>
        <p:spPr bwMode="auto">
          <a:xfrm>
            <a:off x="5562600" y="3124200"/>
            <a:ext cx="457200" cy="5334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67" name="Rectangle 23"/>
          <p:cNvSpPr>
            <a:spLocks noChangeArrowheads="1"/>
          </p:cNvSpPr>
          <p:nvPr/>
        </p:nvSpPr>
        <p:spPr bwMode="auto">
          <a:xfrm>
            <a:off x="6096000" y="3124200"/>
            <a:ext cx="457200" cy="5334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68" name="Rectangle 24"/>
          <p:cNvSpPr>
            <a:spLocks noChangeArrowheads="1"/>
          </p:cNvSpPr>
          <p:nvPr/>
        </p:nvSpPr>
        <p:spPr bwMode="auto">
          <a:xfrm>
            <a:off x="6096000" y="2590800"/>
            <a:ext cx="457200" cy="5334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6169" name="Рисунок 3" descr="вопрос знак.jpg"/>
          <p:cNvPicPr>
            <a:picLocks noChangeAspect="1"/>
          </p:cNvPicPr>
          <p:nvPr/>
        </p:nvPicPr>
        <p:blipFill>
          <a:blip r:embed="rId3" cstate="print">
            <a:lum bright="-12000" contrast="30000"/>
          </a:blip>
          <a:srcRect/>
          <a:stretch>
            <a:fillRect/>
          </a:stretch>
        </p:blipFill>
        <p:spPr bwMode="auto">
          <a:xfrm>
            <a:off x="1295400" y="3352800"/>
            <a:ext cx="1654175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 animBg="1"/>
      <p:bldP spid="6158" grpId="0" animBg="1"/>
      <p:bldP spid="6159" grpId="0" animBg="1"/>
      <p:bldP spid="6160" grpId="0" animBg="1"/>
      <p:bldP spid="6161" grpId="0" animBg="1"/>
      <p:bldP spid="6162" grpId="0" animBg="1"/>
      <p:bldP spid="6163" grpId="0" animBg="1"/>
      <p:bldP spid="6164" grpId="0" animBg="1"/>
      <p:bldP spid="6165" grpId="0" animBg="1"/>
      <p:bldP spid="6166" grpId="0" animBg="1"/>
      <p:bldP spid="6167" grpId="0" animBg="1"/>
      <p:bldP spid="616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 cstate="print">
            <a:lum bright="-48000" contrast="78000"/>
          </a:blip>
          <a:srcRect l="16063" t="35001" r="5760" b="41666"/>
          <a:stretch>
            <a:fillRect/>
          </a:stretch>
        </p:blipFill>
        <p:spPr bwMode="auto">
          <a:xfrm>
            <a:off x="152400" y="1524000"/>
            <a:ext cx="8763000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533400" y="2438400"/>
            <a:ext cx="12192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1905000" y="2438400"/>
            <a:ext cx="9906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2895600" y="2438400"/>
            <a:ext cx="14478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457200" y="3276600"/>
            <a:ext cx="6096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1066800" y="3276600"/>
            <a:ext cx="3810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1524000" y="3276600"/>
            <a:ext cx="13716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2895600" y="3276600"/>
            <a:ext cx="6096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3505200" y="3276600"/>
            <a:ext cx="16002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5105400" y="3276600"/>
            <a:ext cx="6858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533400" y="4114800"/>
            <a:ext cx="8382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80" name="Rectangle 16"/>
          <p:cNvSpPr>
            <a:spLocks noChangeArrowheads="1"/>
          </p:cNvSpPr>
          <p:nvPr/>
        </p:nvSpPr>
        <p:spPr bwMode="auto">
          <a:xfrm>
            <a:off x="1371600" y="4114800"/>
            <a:ext cx="6858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81" name="Rectangle 17"/>
          <p:cNvSpPr>
            <a:spLocks noChangeArrowheads="1"/>
          </p:cNvSpPr>
          <p:nvPr/>
        </p:nvSpPr>
        <p:spPr bwMode="auto">
          <a:xfrm>
            <a:off x="2057400" y="4114800"/>
            <a:ext cx="5334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2743200" y="4114800"/>
            <a:ext cx="4572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3200400" y="4114800"/>
            <a:ext cx="9906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84" name="Rectangle 20"/>
          <p:cNvSpPr>
            <a:spLocks noChangeArrowheads="1"/>
          </p:cNvSpPr>
          <p:nvPr/>
        </p:nvSpPr>
        <p:spPr bwMode="auto">
          <a:xfrm>
            <a:off x="4191000" y="4114800"/>
            <a:ext cx="9906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85" name="Rectangle 21"/>
          <p:cNvSpPr>
            <a:spLocks noChangeArrowheads="1"/>
          </p:cNvSpPr>
          <p:nvPr/>
        </p:nvSpPr>
        <p:spPr bwMode="auto">
          <a:xfrm>
            <a:off x="7010400" y="1295400"/>
            <a:ext cx="2133600" cy="1295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1287" name="Picture 23" descr="i0323"/>
          <p:cNvPicPr>
            <a:picLocks noChangeAspect="1" noChangeArrowheads="1"/>
          </p:cNvPicPr>
          <p:nvPr/>
        </p:nvPicPr>
        <p:blipFill>
          <a:blip r:embed="rId3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3352800" y="304800"/>
            <a:ext cx="1270000" cy="1371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animBg="1"/>
      <p:bldP spid="11271" grpId="0" animBg="1"/>
      <p:bldP spid="11272" grpId="0" animBg="1"/>
      <p:bldP spid="11273" grpId="0" animBg="1"/>
      <p:bldP spid="11274" grpId="0" animBg="1"/>
      <p:bldP spid="11275" grpId="0" animBg="1"/>
      <p:bldP spid="11276" grpId="0" animBg="1"/>
      <p:bldP spid="11277" grpId="0" animBg="1"/>
      <p:bldP spid="11278" grpId="0" animBg="1"/>
      <p:bldP spid="11279" grpId="0" animBg="1"/>
      <p:bldP spid="11280" grpId="0" animBg="1"/>
      <p:bldP spid="11281" grpId="0" animBg="1"/>
      <p:bldP spid="11282" grpId="0" animBg="1"/>
      <p:bldP spid="11283" grpId="0" animBg="1"/>
      <p:bldP spid="1128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6" name="Picture 18" descr="voda1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75325" y="1981200"/>
            <a:ext cx="2120900" cy="3238500"/>
          </a:xfrm>
          <a:prstGeom prst="rect">
            <a:avLst/>
          </a:prstGeom>
          <a:noFill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 cstate="print">
            <a:lum bright="-42000" contrast="72000"/>
          </a:blip>
          <a:srcRect l="16359" t="57661" r="12546" b="30000"/>
          <a:stretch>
            <a:fillRect/>
          </a:stretch>
        </p:blipFill>
        <p:spPr bwMode="auto">
          <a:xfrm>
            <a:off x="228600" y="533400"/>
            <a:ext cx="8915400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 cstate="print">
            <a:lum bright="-42000" contrast="66000"/>
          </a:blip>
          <a:srcRect l="80484" t="60147" r="2090" b="30902"/>
          <a:stretch>
            <a:fillRect/>
          </a:stretch>
        </p:blipFill>
        <p:spPr bwMode="auto">
          <a:xfrm>
            <a:off x="1828800" y="2209800"/>
            <a:ext cx="19050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8229600" y="1066800"/>
            <a:ext cx="914400" cy="1371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4" cstate="print">
            <a:lum bright="-54000" contrast="84000"/>
          </a:blip>
          <a:srcRect l="35176" t="51759" r="23259" b="39102"/>
          <a:stretch>
            <a:fillRect/>
          </a:stretch>
        </p:blipFill>
        <p:spPr bwMode="auto">
          <a:xfrm>
            <a:off x="457200" y="3810000"/>
            <a:ext cx="7620000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2286000" y="4114800"/>
            <a:ext cx="685800" cy="167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2895600" y="4114800"/>
            <a:ext cx="685800" cy="167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3505200" y="4114800"/>
            <a:ext cx="685800" cy="167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4038600" y="4114800"/>
            <a:ext cx="685800" cy="167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00" name="Rectangle 12"/>
          <p:cNvSpPr>
            <a:spLocks noChangeArrowheads="1"/>
          </p:cNvSpPr>
          <p:nvPr/>
        </p:nvSpPr>
        <p:spPr bwMode="auto">
          <a:xfrm>
            <a:off x="4800600" y="4114800"/>
            <a:ext cx="685800" cy="167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5334000" y="4114800"/>
            <a:ext cx="685800" cy="167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02" name="Rectangle 14"/>
          <p:cNvSpPr>
            <a:spLocks noChangeArrowheads="1"/>
          </p:cNvSpPr>
          <p:nvPr/>
        </p:nvSpPr>
        <p:spPr bwMode="auto">
          <a:xfrm>
            <a:off x="5943600" y="4114800"/>
            <a:ext cx="685800" cy="167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03" name="Rectangle 15"/>
          <p:cNvSpPr>
            <a:spLocks noChangeArrowheads="1"/>
          </p:cNvSpPr>
          <p:nvPr/>
        </p:nvSpPr>
        <p:spPr bwMode="auto">
          <a:xfrm>
            <a:off x="6553200" y="4114800"/>
            <a:ext cx="685800" cy="167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04" name="Rectangle 16"/>
          <p:cNvSpPr>
            <a:spLocks noChangeArrowheads="1"/>
          </p:cNvSpPr>
          <p:nvPr/>
        </p:nvSpPr>
        <p:spPr bwMode="auto">
          <a:xfrm>
            <a:off x="7162800" y="4114800"/>
            <a:ext cx="685800" cy="167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 animBg="1"/>
      <p:bldP spid="12297" grpId="0" animBg="1"/>
      <p:bldP spid="12298" grpId="0" animBg="1"/>
      <p:bldP spid="12299" grpId="0" animBg="1"/>
      <p:bldP spid="12300" grpId="0" animBg="1"/>
      <p:bldP spid="12301" grpId="0" animBg="1"/>
      <p:bldP spid="12302" grpId="0" animBg="1"/>
      <p:bldP spid="12303" grpId="0" animBg="1"/>
      <p:bldP spid="1230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 cstate="print">
            <a:lum bright="-48000" contrast="78000"/>
          </a:blip>
          <a:srcRect l="14021" t="68333" b="5000"/>
          <a:stretch>
            <a:fillRect/>
          </a:stretch>
        </p:blipFill>
        <p:spPr bwMode="auto">
          <a:xfrm>
            <a:off x="152400" y="381000"/>
            <a:ext cx="8686800" cy="377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04800" y="4724400"/>
            <a:ext cx="85788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/>
              <a:t>Кубарик    Вася     Матрешкин   дядя Илья</a:t>
            </a:r>
          </a:p>
        </p:txBody>
      </p:sp>
      <p:pic>
        <p:nvPicPr>
          <p:cNvPr id="13319" name="Picture 7" descr="24-6"/>
          <p:cNvPicPr>
            <a:picLocks noChangeAspect="1" noChangeArrowheads="1" noCrop="1"/>
          </p:cNvPicPr>
          <p:nvPr/>
        </p:nvPicPr>
        <p:blipFill>
          <a:blip r:embed="rId3" cstate="print">
            <a:lum bright="-12000"/>
          </a:blip>
          <a:srcRect/>
          <a:stretch>
            <a:fillRect/>
          </a:stretch>
        </p:blipFill>
        <p:spPr bwMode="auto">
          <a:xfrm>
            <a:off x="609600" y="5334000"/>
            <a:ext cx="774700" cy="1104900"/>
          </a:xfrm>
          <a:prstGeom prst="rect">
            <a:avLst/>
          </a:prstGeom>
          <a:noFill/>
        </p:spPr>
      </p:pic>
      <p:pic>
        <p:nvPicPr>
          <p:cNvPr id="13320" name="Picture 8" descr="dog5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2600" y="5181600"/>
            <a:ext cx="1125538" cy="1295400"/>
          </a:xfrm>
          <a:prstGeom prst="rect">
            <a:avLst/>
          </a:prstGeom>
          <a:noFill/>
        </p:spPr>
      </p:pic>
      <p:pic>
        <p:nvPicPr>
          <p:cNvPr id="13322" name="Picture 10" descr="child70"/>
          <p:cNvPicPr>
            <a:picLocks noChangeAspect="1" noChangeArrowheads="1" noCrop="1"/>
          </p:cNvPicPr>
          <p:nvPr/>
        </p:nvPicPr>
        <p:blipFill>
          <a:blip r:embed="rId5" cstate="print">
            <a:lum bright="-6000"/>
          </a:blip>
          <a:srcRect/>
          <a:stretch>
            <a:fillRect/>
          </a:stretch>
        </p:blipFill>
        <p:spPr bwMode="auto">
          <a:xfrm>
            <a:off x="4800600" y="5029200"/>
            <a:ext cx="935038" cy="1358900"/>
          </a:xfrm>
          <a:prstGeom prst="rect">
            <a:avLst/>
          </a:prstGeom>
          <a:noFill/>
        </p:spPr>
      </p:pic>
      <p:pic>
        <p:nvPicPr>
          <p:cNvPr id="13329" name="Picture 17" descr="cd7efe05ee929d0c6640f5691ceecba9"/>
          <p:cNvPicPr>
            <a:picLocks noChangeAspect="1" noChangeArrowheads="1" noCrop="1"/>
          </p:cNvPicPr>
          <p:nvPr/>
        </p:nvPicPr>
        <p:blipFill>
          <a:blip r:embed="rId6" cstate="print">
            <a:lum bright="-24000"/>
          </a:blip>
          <a:srcRect/>
          <a:stretch>
            <a:fillRect/>
          </a:stretch>
        </p:blipFill>
        <p:spPr bwMode="auto">
          <a:xfrm>
            <a:off x="3124200" y="4343400"/>
            <a:ext cx="1531938" cy="2305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-0.18646 -0.338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" y="-1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646 -0.33889 L 0.00521 -0.3388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-0.46771 -0.321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" y="-1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33333E-6 L 0.28264 -0.3472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" y="-1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18298 -0.3013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-1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>
            <a:lum bright="-48000" contrast="72000"/>
          </a:blip>
          <a:srcRect l="16667" t="7568" b="51561"/>
          <a:stretch>
            <a:fillRect/>
          </a:stretch>
        </p:blipFill>
        <p:spPr bwMode="auto">
          <a:xfrm>
            <a:off x="0" y="457200"/>
            <a:ext cx="9144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173" name="AutoShape 5"/>
          <p:cNvSpPr>
            <a:spLocks noChangeArrowheads="1"/>
          </p:cNvSpPr>
          <p:nvPr/>
        </p:nvSpPr>
        <p:spPr bwMode="auto">
          <a:xfrm>
            <a:off x="381000" y="3886200"/>
            <a:ext cx="1214438" cy="609600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174" name="AutoShape 6"/>
          <p:cNvSpPr>
            <a:spLocks noChangeArrowheads="1"/>
          </p:cNvSpPr>
          <p:nvPr/>
        </p:nvSpPr>
        <p:spPr bwMode="auto">
          <a:xfrm>
            <a:off x="2590800" y="4648200"/>
            <a:ext cx="1214438" cy="609600"/>
          </a:xfrm>
          <a:prstGeom prst="cube">
            <a:avLst>
              <a:gd name="adj" fmla="val 2500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>
            <a:off x="5257800" y="5257800"/>
            <a:ext cx="1214438" cy="609600"/>
          </a:xfrm>
          <a:prstGeom prst="cube">
            <a:avLst>
              <a:gd name="adj" fmla="val 25000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9490" name="Picture 34" descr="34_4_3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6000" contrast="12000"/>
          </a:blip>
          <a:srcRect/>
          <a:stretch>
            <a:fillRect/>
          </a:stretch>
        </p:blipFill>
        <p:spPr bwMode="auto">
          <a:xfrm>
            <a:off x="381000" y="4114800"/>
            <a:ext cx="9921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23"/>
          <p:cNvPicPr>
            <a:picLocks noChangeAspect="1" noChangeArrowheads="1"/>
          </p:cNvPicPr>
          <p:nvPr/>
        </p:nvPicPr>
        <p:blipFill>
          <a:blip r:embed="rId4" cstate="print"/>
          <a:srcRect t="6242" b="6372"/>
          <a:stretch>
            <a:fillRect/>
          </a:stretch>
        </p:blipFill>
        <p:spPr bwMode="auto">
          <a:xfrm>
            <a:off x="5562600" y="2286000"/>
            <a:ext cx="34290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1981200" y="5334000"/>
            <a:ext cx="20018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 b="1"/>
              <a:t>Зелёная пуста</a:t>
            </a:r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2819400" y="2514600"/>
            <a:ext cx="2743200" cy="304800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2" name="Picture 34" descr="34_4_3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6000" contrast="12000"/>
          </a:blip>
          <a:srcRect/>
          <a:stretch>
            <a:fillRect/>
          </a:stretch>
        </p:blipFill>
        <p:spPr bwMode="auto">
          <a:xfrm>
            <a:off x="5334000" y="4191000"/>
            <a:ext cx="1296988" cy="95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Picture 14" descr="818db48551d2c7980eba832ce55d80d3"/>
          <p:cNvPicPr>
            <a:picLocks noChangeAspect="1" noChangeArrowheads="1" noCrop="1"/>
          </p:cNvPicPr>
          <p:nvPr/>
        </p:nvPicPr>
        <p:blipFill>
          <a:blip r:embed="rId6" cstate="print">
            <a:lum bright="-6000"/>
          </a:blip>
          <a:srcRect/>
          <a:stretch>
            <a:fillRect/>
          </a:stretch>
        </p:blipFill>
        <p:spPr bwMode="auto">
          <a:xfrm>
            <a:off x="5486400" y="4648200"/>
            <a:ext cx="990600" cy="825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4" grpId="0" animBg="1"/>
      <p:bldP spid="7175" grpId="0" animBg="1"/>
      <p:bldP spid="7179" grpId="0"/>
      <p:bldP spid="718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 cstate="print">
            <a:lum bright="-54000" contrast="84000"/>
          </a:blip>
          <a:srcRect l="18056" t="51534" b="4636"/>
          <a:stretch>
            <a:fillRect/>
          </a:stretch>
        </p:blipFill>
        <p:spPr bwMode="auto">
          <a:xfrm>
            <a:off x="152400" y="457200"/>
            <a:ext cx="8991600" cy="441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762000" y="4979988"/>
            <a:ext cx="6013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/>
              <a:t>15 + 18 + (118 – 18) : 4 = 60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бесплатная анимация для сотовых телефонов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6629400" y="4572000"/>
            <a:ext cx="1905000" cy="1290638"/>
          </a:xfrm>
          <a:prstGeom prst="rect">
            <a:avLst/>
          </a:prstGeom>
          <a:noFill/>
        </p:spPr>
      </p:pic>
      <p:sp>
        <p:nvSpPr>
          <p:cNvPr id="16406" name="WordArt 22"/>
          <p:cNvSpPr>
            <a:spLocks noChangeArrowheads="1" noChangeShapeType="1" noTextEdit="1"/>
          </p:cNvSpPr>
          <p:nvPr/>
        </p:nvSpPr>
        <p:spPr bwMode="auto">
          <a:xfrm>
            <a:off x="1600200" y="1981200"/>
            <a:ext cx="5486400" cy="19050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Молодцы!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910209" y="6519470"/>
            <a:ext cx="230473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1600" b="1" dirty="0">
                <a:solidFill>
                  <a:schemeClr val="bg1">
                    <a:lumMod val="75000"/>
                  </a:schemeClr>
                </a:solidFill>
              </a:rPr>
              <a:t>для сайта </a:t>
            </a:r>
            <a:r>
              <a:rPr lang="en-US" sz="1600" b="1" dirty="0" err="1">
                <a:solidFill>
                  <a:schemeClr val="bg1">
                    <a:lumMod val="75000"/>
                  </a:schemeClr>
                </a:solidFill>
              </a:rPr>
              <a:t>viki</a:t>
            </a:r>
            <a:r>
              <a:rPr lang="en-US" sz="1600" b="1" dirty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en-US" sz="1600" b="1" dirty="0" err="1">
                <a:solidFill>
                  <a:schemeClr val="bg1">
                    <a:lumMod val="75000"/>
                  </a:schemeClr>
                </a:solidFill>
              </a:rPr>
              <a:t>rdf</a:t>
            </a:r>
            <a:r>
              <a:rPr lang="en-US" sz="1600" b="1" dirty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en-US" sz="1600" b="1" dirty="0" err="1">
                <a:solidFill>
                  <a:schemeClr val="bg1">
                    <a:lumMod val="75000"/>
                  </a:schemeClr>
                </a:solidFill>
              </a:rPr>
              <a:t>ru</a:t>
            </a:r>
            <a:endParaRPr lang="ru-RU" sz="16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mnikam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umnikam</Template>
  <TotalTime>2</TotalTime>
  <Words>49</Words>
  <Application>Microsoft Office PowerPoint</Application>
  <PresentationFormat>Экран (4:3)</PresentationFormat>
  <Paragraphs>24</Paragraphs>
  <Slides>13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umnikam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viki</dc:creator>
  <cp:lastModifiedBy>света</cp:lastModifiedBy>
  <cp:revision>2</cp:revision>
  <cp:lastPrinted>1601-01-01T00:00:00Z</cp:lastPrinted>
  <dcterms:created xsi:type="dcterms:W3CDTF">2012-11-24T07:18:56Z</dcterms:created>
  <dcterms:modified xsi:type="dcterms:W3CDTF">2014-01-17T15:13:38Z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