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59" r:id="rId3"/>
    <p:sldId id="260" r:id="rId4"/>
    <p:sldId id="266" r:id="rId5"/>
    <p:sldId id="261" r:id="rId6"/>
    <p:sldId id="263" r:id="rId7"/>
    <p:sldId id="265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137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DC1B78-C944-4A0B-ACB7-D9D53869992B}" type="datetimeFigureOut">
              <a:rPr lang="ru-RU" smtClean="0"/>
              <a:t>01.10.2012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BE5986-C2B4-4E2B-BC86-4AB04B339A29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img11.nnm.ru/c/3/4/1/8/f1dfb3a096609ad677eb24f46e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85728"/>
            <a:ext cx="7643866" cy="60007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epwr.ru/quotauthor/337/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500042"/>
            <a:ext cx="6500858" cy="57864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znayka.net/upload/image/prishvin/prishvin_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4348" y="571480"/>
            <a:ext cx="7358114" cy="571504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http://img15.nnm.ru/6/e/0/1/9/677d4ada7e8a2c0543aa57ac95f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1785926"/>
            <a:ext cx="6929486" cy="4500594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142976" y="642918"/>
            <a:ext cx="642942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latin typeface="Monotype Corsiva" pitchFamily="66" charset="0"/>
              </a:rPr>
              <a:t>М. </a:t>
            </a:r>
            <a:r>
              <a:rPr lang="ru-RU" sz="4000" b="1" dirty="0" smtClean="0">
                <a:latin typeface="Monotype Corsiva" pitchFamily="66" charset="0"/>
              </a:rPr>
              <a:t>Пришвин</a:t>
            </a:r>
            <a:r>
              <a:rPr lang="ru-RU" sz="4000" dirty="0" smtClean="0">
                <a:latin typeface="Monotype Corsiva" pitchFamily="66" charset="0"/>
              </a:rPr>
              <a:t> в </a:t>
            </a:r>
            <a:r>
              <a:rPr lang="ru-RU" sz="4000" dirty="0" err="1" smtClean="0">
                <a:latin typeface="Monotype Corsiva" pitchFamily="66" charset="0"/>
              </a:rPr>
              <a:t>Переславль-Залесском</a:t>
            </a:r>
            <a:r>
              <a:rPr lang="ru-RU" sz="4000" dirty="0" smtClean="0">
                <a:latin typeface="Monotype Corsiva" pitchFamily="66" charset="0"/>
              </a:rPr>
              <a:t>. </a:t>
            </a:r>
            <a:endParaRPr lang="ru-RU" sz="4000" dirty="0">
              <a:latin typeface="Monotype Corsiva" pitchFamily="66" charset="0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://www.ruslania.com/pictures/big/97853780125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2" y="1357298"/>
            <a:ext cx="3714776" cy="5000660"/>
          </a:xfrm>
          <a:prstGeom prst="rect">
            <a:avLst/>
          </a:prstGeom>
          <a:noFill/>
        </p:spPr>
      </p:pic>
      <p:pic>
        <p:nvPicPr>
          <p:cNvPr id="17412" name="Picture 4" descr="http://www.libex.ru/dimg/16f9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48" y="285728"/>
            <a:ext cx="3776669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http://www.booqs.ru/products_pictures/76996_bi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1538" y="571480"/>
            <a:ext cx="3929090" cy="5072098"/>
          </a:xfrm>
          <a:prstGeom prst="rect">
            <a:avLst/>
          </a:prstGeom>
          <a:noFill/>
        </p:spPr>
      </p:pic>
      <p:pic>
        <p:nvPicPr>
          <p:cNvPr id="3" name="Picture 2" descr="http://im3-tub-ru.yandex.net/i?id=314607407-10-72&amp;n=2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3504" y="1643050"/>
            <a:ext cx="3143272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www.sprinter.ru/pic/big/b5f4c68f35a44a49844586d9d6a75af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42976" y="571480"/>
            <a:ext cx="3429024" cy="5000660"/>
          </a:xfrm>
          <a:prstGeom prst="rect">
            <a:avLst/>
          </a:prstGeom>
          <a:noFill/>
        </p:spPr>
      </p:pic>
      <p:pic>
        <p:nvPicPr>
          <p:cNvPr id="23556" name="Picture 4" descr="http://www.char.ru/books/1997730_Lesnaya_kap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1500174"/>
            <a:ext cx="3714776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</TotalTime>
  <Words>6</Words>
  <Application>Microsoft Office PowerPoint</Application>
  <PresentationFormat>Экран (4:3)</PresentationFormat>
  <Paragraphs>1</Paragraphs>
  <Slides>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2</cp:revision>
  <dcterms:created xsi:type="dcterms:W3CDTF">2012-10-01T16:14:38Z</dcterms:created>
  <dcterms:modified xsi:type="dcterms:W3CDTF">2012-10-01T16:29:29Z</dcterms:modified>
</cp:coreProperties>
</file>